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</p:sldMasterIdLst>
  <p:notesMasterIdLst>
    <p:notesMasterId r:id="rId18"/>
  </p:notesMasterIdLst>
  <p:handoutMasterIdLst>
    <p:handoutMasterId r:id="rId19"/>
  </p:handoutMasterIdLst>
  <p:sldIdLst>
    <p:sldId id="266" r:id="rId2"/>
    <p:sldId id="265" r:id="rId3"/>
    <p:sldId id="270" r:id="rId4"/>
    <p:sldId id="283" r:id="rId5"/>
    <p:sldId id="269" r:id="rId6"/>
    <p:sldId id="271" r:id="rId7"/>
    <p:sldId id="274" r:id="rId8"/>
    <p:sldId id="272" r:id="rId9"/>
    <p:sldId id="275" r:id="rId10"/>
    <p:sldId id="277" r:id="rId11"/>
    <p:sldId id="279" r:id="rId12"/>
    <p:sldId id="278" r:id="rId13"/>
    <p:sldId id="282" r:id="rId14"/>
    <p:sldId id="284" r:id="rId15"/>
    <p:sldId id="281" r:id="rId16"/>
    <p:sldId id="267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>
    <p:extLst/>
  </p:cmAuthor>
  <p:cmAuthor id="2" name="Microsoft Office 用户" initials="Office [2]" lastIdx="1" clrIdx="1">
    <p:extLst/>
  </p:cmAuthor>
  <p:cmAuthor id="3" name="Microsoft Office 用户" initials="Office [3]" lastIdx="1" clrIdx="2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719"/>
    <a:srgbClr val="EA853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42"/>
    <p:restoredTop sz="63926"/>
  </p:normalViewPr>
  <p:slideViewPr>
    <p:cSldViewPr snapToGrid="0" snapToObjects="1">
      <p:cViewPr varScale="1">
        <p:scale>
          <a:sx n="72" d="100"/>
          <a:sy n="72" d="100"/>
        </p:scale>
        <p:origin x="2448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F32E49-24B6-A34A-B291-B0891D984ACC}" type="datetimeFigureOut">
              <a:rPr kumimoji="1" lang="zh-CN" altLang="en-US" smtClean="0"/>
              <a:t>2017/9/17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1B96F-73C0-434B-829F-C7B6AEC634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38852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737A92-24A0-BE4D-BE68-15A72F3D3979}" type="datetimeFigureOut">
              <a:rPr kumimoji="1" lang="zh-CN" altLang="en-US" smtClean="0"/>
              <a:t>2017/9/17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E2C02-F180-B341-BA98-F9C9C2B0A9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6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大家好，下面我会从 </a:t>
            </a: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操作系统架构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2.xcode</a:t>
            </a:r>
            <a:r>
              <a:rPr kumimoji="1" lang="zh-CN" altLang="en-US" baseline="0" dirty="0" smtClean="0"/>
              <a:t>编译器 </a:t>
            </a:r>
            <a:r>
              <a:rPr kumimoji="1" lang="en-US" altLang="zh-CN" baseline="0" dirty="0" smtClean="0"/>
              <a:t>3.oc</a:t>
            </a:r>
            <a:r>
              <a:rPr kumimoji="1" lang="zh-CN" altLang="en-US" baseline="0" dirty="0" smtClean="0"/>
              <a:t>运行时 </a:t>
            </a:r>
            <a:r>
              <a:rPr kumimoji="1" lang="en-US" altLang="zh-CN" baseline="0" dirty="0" smtClean="0"/>
              <a:t>4.</a:t>
            </a:r>
            <a:r>
              <a:rPr kumimoji="1" lang="zh-CN" altLang="en-US" baseline="0" dirty="0" smtClean="0"/>
              <a:t>以及代码设计原则 这四个方面做一个简单的分享。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baseline="0" dirty="0" smtClean="0"/>
              <a:t>我们每天都在写代码，写完代码我们点击 </a:t>
            </a:r>
            <a:r>
              <a:rPr kumimoji="1" lang="en-US" altLang="zh-CN" baseline="0" dirty="0" err="1" smtClean="0"/>
              <a:t>xcode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Run</a:t>
            </a:r>
            <a:r>
              <a:rPr kumimoji="1" lang="zh-CN" altLang="en-US" baseline="0" dirty="0" smtClean="0"/>
              <a:t> 或者 </a:t>
            </a:r>
            <a:r>
              <a:rPr kumimoji="1" lang="en-US" altLang="zh-CN" baseline="0" dirty="0" smtClean="0"/>
              <a:t>build</a:t>
            </a:r>
            <a:r>
              <a:rPr kumimoji="1" lang="zh-CN" altLang="en-US" baseline="0" dirty="0" smtClean="0"/>
              <a:t> 它就在你的真机或者模拟器上跑起来了，如果</a:t>
            </a:r>
            <a:r>
              <a:rPr kumimoji="1" lang="en-US" altLang="zh-CN" baseline="0" dirty="0" err="1" smtClean="0"/>
              <a:t>xcode</a:t>
            </a:r>
            <a:r>
              <a:rPr kumimoji="1" lang="zh-CN" altLang="en-US" baseline="0" dirty="0" smtClean="0"/>
              <a:t>没有提供这些功能大家有没有想过该怎么做才能达到相同的效果？带着这个问题，看看能否在听完这次分享后找到自己的答案。</a:t>
            </a:r>
          </a:p>
          <a:p>
            <a:endParaRPr kumimoji="1" lang="zh-CN" altLang="en-US" baseline="0" dirty="0" smtClean="0"/>
          </a:p>
          <a:p>
            <a:endParaRPr kumimoji="1" lang="zh-CN" altLang="en-US" baseline="0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8007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语言实际上是在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语言的基础上封装了一层面向对象的接口。</a:t>
            </a:r>
          </a:p>
          <a:p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去解析</a:t>
            </a:r>
            <a:r>
              <a:rPr kumimoji="1" lang="en-US" altLang="zh-CN" dirty="0" smtClean="0"/>
              <a:t>OC</a:t>
            </a:r>
            <a:r>
              <a:rPr kumimoji="1" lang="zh-CN" altLang="en-US" dirty="0" smtClean="0"/>
              <a:t>，运行</a:t>
            </a:r>
            <a:r>
              <a:rPr kumimoji="1" lang="en-US" altLang="zh-CN" dirty="0" smtClean="0"/>
              <a:t>C</a:t>
            </a:r>
            <a:r>
              <a:rPr kumimoji="1" lang="zh-CN" altLang="en-US" dirty="0" smtClean="0"/>
              <a:t>语言</a:t>
            </a:r>
          </a:p>
          <a:p>
            <a:r>
              <a:rPr kumimoji="1" lang="zh-CN" altLang="en-US" dirty="0" smtClean="0"/>
              <a:t>我们可以利用</a:t>
            </a:r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做什么？网上有很多关于</a:t>
            </a:r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的文章说的很详细，这里就不去过多介绍了。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来看下一个</a:t>
            </a:r>
            <a:r>
              <a:rPr kumimoji="1" lang="en-US" altLang="zh-CN" dirty="0" err="1" smtClean="0"/>
              <a:t>ppt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98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学过编译原理的人都知道，对于静态语言来说（如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），处理上述这些事情的叫编译器（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Compiler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），相应地对于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这样的动态语言则叫解释器（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Interpreter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）。这两者的区别用一句话来概括就是：编译器是将源代码编译为另外一种代码（比如机器码，或者字节码），而解释器是直接解析并将代码运行结果输出。 比方说，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firebug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就是一个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的解释器。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656685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来看一下我们利用</a:t>
            </a:r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都做了什么？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0727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JS—OC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runtime</a:t>
            </a:r>
            <a:r>
              <a:rPr kumimoji="1" lang="zh-CN" altLang="en-US" baseline="0" dirty="0" smtClean="0"/>
              <a:t>是怎么实现的。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29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类似</a:t>
            </a:r>
            <a:r>
              <a:rPr kumimoji="1" lang="en-US" altLang="zh-CN" dirty="0" err="1" smtClean="0"/>
              <a:t>javaScript</a:t>
            </a:r>
            <a:r>
              <a:rPr kumimoji="1" lang="zh-CN" altLang="en-US" dirty="0" smtClean="0"/>
              <a:t>运行原理，对字节码</a:t>
            </a:r>
            <a:r>
              <a:rPr kumimoji="1" lang="en-US" altLang="zh-CN" dirty="0" err="1" smtClean="0"/>
              <a:t>BitCode</a:t>
            </a:r>
            <a:r>
              <a:rPr kumimoji="1" lang="zh-CN" altLang="en-US" dirty="0" smtClean="0"/>
              <a:t>添加</a:t>
            </a:r>
            <a:r>
              <a:rPr kumimoji="1" lang="en-US" altLang="zh-CN" dirty="0" smtClean="0"/>
              <a:t>JIT</a:t>
            </a:r>
            <a:r>
              <a:rPr kumimoji="1" lang="zh-CN" altLang="en-US" dirty="0" smtClean="0"/>
              <a:t>支持。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runtime</a:t>
            </a:r>
            <a:r>
              <a:rPr kumimoji="1" lang="zh-CN" altLang="en-US" dirty="0" smtClean="0"/>
              <a:t>中运行一个</a:t>
            </a:r>
            <a:r>
              <a:rPr kumimoji="1" lang="en-US" altLang="zh-CN" dirty="0" err="1" smtClean="0"/>
              <a:t>BitCode</a:t>
            </a:r>
            <a:r>
              <a:rPr kumimoji="1" lang="zh-CN" altLang="en-US" dirty="0" smtClean="0"/>
              <a:t>解释器构造对象的内存模型。</a:t>
            </a:r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Interpreter 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收到下发的</a:t>
            </a:r>
            <a:r>
              <a:rPr lang="en-US" altLang="zh-CN" sz="1200" u="non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bitCode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文件进行解析通过运行时构造出相应的内存</a:t>
            </a:r>
            <a:r>
              <a:rPr lang="en-US" altLang="zh-CN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layout</a:t>
            </a:r>
            <a:r>
              <a:rPr lang="zh-CN" altLang="en-US" sz="1200" u="non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200" u="non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这样不管是什么语言我们都可以进行动态化，是不是很爽。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9557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我先来简单介绍一下 我们每天都在用的操作系统。</a:t>
            </a:r>
          </a:p>
          <a:p>
            <a:r>
              <a:rPr kumimoji="1" lang="zh-CN" altLang="en-US" dirty="0" smtClean="0"/>
              <a:t>看一下上面这张图，它把操作系统严格的划分为三个部分：用户空间、内核空间、硬件空间。</a:t>
            </a:r>
          </a:p>
          <a:p>
            <a:r>
              <a:rPr kumimoji="1" lang="zh-CN" altLang="en-US" dirty="0" smtClean="0"/>
              <a:t>用户空间主要是我们的应用程序，它们大部分有友好的人机交互界面。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内核空间主要提供给用户空间基本的系统调用接口，并有相应的硬件驱动程序去调用</a:t>
            </a:r>
            <a:r>
              <a:rPr kumimoji="1" lang="en-US" altLang="zh-CN" dirty="0" smtClean="0"/>
              <a:t>CPU</a:t>
            </a:r>
            <a:r>
              <a:rPr kumimoji="1" lang="zh-CN" altLang="en-US" dirty="0" smtClean="0"/>
              <a:t> 内存 音响、打印机等内部或者外部的硬件设备。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我们来简单的看一下它实怎么工作的。下一张</a:t>
            </a:r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23823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在这里我们看到 应用程序要播放一段声音？</a:t>
            </a:r>
          </a:p>
          <a:p>
            <a:r>
              <a:rPr kumimoji="1" lang="zh-CN" altLang="en-US" dirty="0" smtClean="0"/>
              <a:t>在我们看来我们只需要写一段</a:t>
            </a:r>
            <a:r>
              <a:rPr kumimoji="1" lang="en-US" altLang="zh-CN" dirty="0" err="1" smtClean="0"/>
              <a:t>playSound</a:t>
            </a:r>
            <a:r>
              <a:rPr kumimoji="1" lang="zh-CN" altLang="en-US" dirty="0" smtClean="0"/>
              <a:t>（）方法就完事了。但是它是怎样传达给硬件的呢？</a:t>
            </a:r>
          </a:p>
          <a:p>
            <a:r>
              <a:rPr kumimoji="1" lang="zh-CN" altLang="en-US" dirty="0" smtClean="0"/>
              <a:t>应用层调用内核层的</a:t>
            </a:r>
            <a:r>
              <a:rPr kumimoji="1" lang="en-US" altLang="zh-CN" dirty="0" err="1" smtClean="0"/>
              <a:t>audioStreamRead</a:t>
            </a:r>
            <a:r>
              <a:rPr kumimoji="1" lang="zh-CN" altLang="en-US" dirty="0" smtClean="0"/>
              <a:t>（）读入声音文件。</a:t>
            </a:r>
          </a:p>
          <a:p>
            <a:r>
              <a:rPr kumimoji="1" lang="zh-CN" altLang="en-US" dirty="0" smtClean="0"/>
              <a:t>写入音频驱动</a:t>
            </a:r>
            <a:r>
              <a:rPr kumimoji="1" lang="en-US" altLang="zh-CN" dirty="0" err="1" smtClean="0"/>
              <a:t>audioWriter</a:t>
            </a:r>
            <a:r>
              <a:rPr kumimoji="1" lang="zh-CN" altLang="en-US" dirty="0" smtClean="0"/>
              <a:t>（）</a:t>
            </a:r>
            <a:r>
              <a:rPr kumimoji="1" lang="en-US" altLang="zh-CN" dirty="0" smtClean="0"/>
              <a:t>-&gt;</a:t>
            </a:r>
            <a:r>
              <a:rPr kumimoji="1" lang="en-US" altLang="zh-CN" dirty="0" err="1" smtClean="0"/>
              <a:t>CommemUSBDrivver</a:t>
            </a:r>
            <a:r>
              <a:rPr kumimoji="1" lang="en-US" altLang="zh-CN" dirty="0" smtClean="0"/>
              <a:t>-&gt;</a:t>
            </a:r>
            <a:r>
              <a:rPr kumimoji="1" lang="en-US" altLang="zh-CN" dirty="0" err="1" smtClean="0"/>
              <a:t>audioDriver</a:t>
            </a:r>
            <a:r>
              <a:rPr kumimoji="1" lang="en-US" altLang="zh-CN" dirty="0" smtClean="0"/>
              <a:t>()</a:t>
            </a:r>
            <a:r>
              <a:rPr kumimoji="1" lang="zh-CN" altLang="en-US" baseline="0" dirty="0" smtClean="0"/>
              <a:t> 经过这些个调用大家才能听到这些美妙的音乐。</a:t>
            </a:r>
          </a:p>
          <a:p>
            <a:endParaRPr kumimoji="1" lang="zh-CN" altLang="en-US" baseline="0" dirty="0" smtClean="0"/>
          </a:p>
          <a:p>
            <a:r>
              <a:rPr kumimoji="1" lang="zh-CN" altLang="en-US" dirty="0" smtClean="0"/>
              <a:t>对以上内容有了了解之后 我们来看看</a:t>
            </a:r>
            <a:r>
              <a:rPr kumimoji="1" lang="en-US" altLang="zh-CN" dirty="0" err="1" smtClean="0"/>
              <a:t>osx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的架构。</a:t>
            </a:r>
          </a:p>
          <a:p>
            <a:r>
              <a:rPr kumimoji="1" lang="zh-CN" altLang="en-US" dirty="0" smtClean="0"/>
              <a:t>先看一下最终展现给用户的界面。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4200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这两个图分别是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launchpad</a:t>
            </a:r>
            <a:r>
              <a:rPr kumimoji="1" lang="zh-CN" altLang="en-US" dirty="0" smtClean="0"/>
              <a:t>应用程序界面和 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的一个界面   看上去是不是很像。是不是有一种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的功能只是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的功能的一部分的感觉。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其实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是可以做到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大部分功能的 只是苹果为了更好的适配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的移动特性。封禁了很多功能。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大家越狱自己的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后不难发现这个事实。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976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下面我们从以上六个层次去大致看下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 和 </a:t>
            </a:r>
            <a:r>
              <a:rPr kumimoji="1" lang="en-US" altLang="zh-CN" dirty="0" err="1" smtClean="0"/>
              <a:t>osx</a:t>
            </a:r>
            <a:r>
              <a:rPr kumimoji="1" lang="zh-CN" altLang="en-US" dirty="0" smtClean="0"/>
              <a:t>的公共性和差异性。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106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一层一层往上看吧，硬件层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最大的区别在于</a:t>
            </a:r>
            <a:r>
              <a:rPr kumimoji="1" lang="en-US" altLang="zh-CN" dirty="0" err="1" smtClean="0"/>
              <a:t>cpu</a:t>
            </a:r>
            <a:r>
              <a:rPr kumimoji="1" lang="zh-CN" altLang="en-US" dirty="0" smtClean="0"/>
              <a:t>架构，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用的是</a:t>
            </a:r>
            <a:r>
              <a:rPr kumimoji="1" lang="en-US" altLang="zh-CN" dirty="0" smtClean="0"/>
              <a:t>ARM</a:t>
            </a:r>
            <a:r>
              <a:rPr kumimoji="1" lang="zh-CN" altLang="en-US" dirty="0" smtClean="0"/>
              <a:t>处理器。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用的是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Intel 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处理器。</a:t>
            </a:r>
          </a:p>
          <a:p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这里大家可以想想</a:t>
            </a:r>
            <a:r>
              <a:rPr lang="en-US" altLang="zh-CN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iphone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为啥不用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CPU</a:t>
            </a:r>
            <a:r>
              <a:rPr lang="zh-CN" alt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？</a:t>
            </a:r>
          </a:p>
          <a:p>
            <a:endParaRPr lang="zh-CN" alt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kumimoji="1" lang="zh-CN" altLang="en-US" dirty="0" smtClean="0"/>
              <a:t>在内核层两者都是</a:t>
            </a:r>
            <a:r>
              <a:rPr kumimoji="1" lang="en-US" altLang="zh-CN" dirty="0" err="1" smtClean="0"/>
              <a:t>darwin</a:t>
            </a:r>
            <a:r>
              <a:rPr kumimoji="1" lang="zh-CN" altLang="en-US" dirty="0" smtClean="0"/>
              <a:t>内核（目前</a:t>
            </a:r>
            <a:r>
              <a:rPr kumimoji="1" lang="en-US" altLang="zh-CN" dirty="0" err="1" smtClean="0"/>
              <a:t>iphone</a:t>
            </a:r>
            <a:r>
              <a:rPr kumimoji="1" lang="zh-CN" altLang="en-US" dirty="0" smtClean="0"/>
              <a:t>的内核版本要高于</a:t>
            </a:r>
            <a:r>
              <a:rPr kumimoji="1" lang="en-US" altLang="zh-CN" dirty="0" err="1" smtClean="0"/>
              <a:t>macOS</a:t>
            </a:r>
            <a:r>
              <a:rPr kumimoji="1" lang="zh-CN" altLang="en-US" dirty="0" smtClean="0"/>
              <a:t>的的版本）</a:t>
            </a:r>
          </a:p>
          <a:p>
            <a:endParaRPr kumimoji="1"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从上图可以看出</a:t>
            </a:r>
            <a:r>
              <a:rPr kumimoji="1" lang="en-US" altLang="zh-CN" dirty="0" err="1" smtClean="0"/>
              <a:t>darwin</a:t>
            </a:r>
            <a:r>
              <a:rPr kumimoji="1" lang="zh-CN" altLang="en-US" dirty="0" smtClean="0"/>
              <a:t>内核是</a:t>
            </a:r>
            <a:r>
              <a:rPr lang="zh-CN" altLang="hr-H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hr-HR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FreeBSD</a:t>
            </a:r>
            <a:r>
              <a:rPr lang="hr-HR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hr-H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hr-HR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NeXTSTEP</a:t>
            </a:r>
            <a:r>
              <a:rPr lang="zh-CN" altLang="hr-H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混合派生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NS</a:t>
            </a:r>
            <a:r>
              <a:rPr kumimoji="1" lang="zh-CN" altLang="en-US" dirty="0" smtClean="0"/>
              <a:t>遗毒</a:t>
            </a:r>
            <a:r>
              <a:rPr kumimoji="1" lang="en-US" altLang="zh-CN" dirty="0" err="1" smtClean="0"/>
              <a:t>mach</a:t>
            </a:r>
            <a:r>
              <a:rPr kumimoji="1" lang="zh-CN" altLang="en-US" dirty="0" smtClean="0"/>
              <a:t>层 苹果在</a:t>
            </a:r>
            <a:r>
              <a:rPr kumimoji="1" lang="en-US" altLang="zh-CN" dirty="0" err="1" smtClean="0"/>
              <a:t>mach</a:t>
            </a:r>
            <a:r>
              <a:rPr kumimoji="1" lang="zh-CN" altLang="en-US" dirty="0" smtClean="0"/>
              <a:t>层上封装了</a:t>
            </a:r>
            <a:r>
              <a:rPr kumimoji="1" lang="en-US" altLang="zh-CN" dirty="0" smtClean="0"/>
              <a:t>BSD</a:t>
            </a:r>
            <a:r>
              <a:rPr kumimoji="1" lang="zh-CN" altLang="en-US" dirty="0" smtClean="0"/>
              <a:t>层。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在核心服务层以前的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是没有定位功能的 在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的这个功能流行以后，这个功能也被移植到了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应用环境层</a:t>
            </a:r>
            <a:r>
              <a:rPr kumimoji="1" lang="en-US" altLang="zh-CN" dirty="0" err="1" smtClean="0"/>
              <a:t>ios</a:t>
            </a:r>
            <a:r>
              <a:rPr kumimoji="1" lang="zh-CN" altLang="en-US" dirty="0" smtClean="0"/>
              <a:t>提供了从</a:t>
            </a:r>
            <a:r>
              <a:rPr kumimoji="1" lang="en-US" altLang="zh-CN" dirty="0" smtClean="0"/>
              <a:t>Cocoa</a:t>
            </a:r>
            <a:r>
              <a:rPr kumimoji="1" lang="zh-CN" altLang="en-US" dirty="0" smtClean="0"/>
              <a:t>演变而来的</a:t>
            </a:r>
            <a:r>
              <a:rPr kumimoji="1" lang="en-US" altLang="zh-CN" dirty="0" err="1" smtClean="0"/>
              <a:t>CocoaTouch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/mac </a:t>
            </a:r>
            <a:r>
              <a:rPr kumimoji="1" lang="zh-CN" altLang="en-US" dirty="0" smtClean="0"/>
              <a:t>提供了</a:t>
            </a:r>
            <a:r>
              <a:rPr kumimoji="1" lang="en-US" altLang="zh-CN" dirty="0" smtClean="0"/>
              <a:t>NS</a:t>
            </a:r>
            <a:r>
              <a:rPr kumimoji="1" lang="zh-CN" altLang="en-US" dirty="0" smtClean="0"/>
              <a:t>公司的</a:t>
            </a:r>
            <a:r>
              <a:rPr kumimoji="1" lang="en-US" altLang="zh-CN" dirty="0" smtClean="0"/>
              <a:t>Cocoa</a:t>
            </a:r>
            <a:r>
              <a:rPr kumimoji="1" lang="zh-CN" altLang="en-US" dirty="0" smtClean="0"/>
              <a:t>框架 兼容</a:t>
            </a:r>
            <a:r>
              <a:rPr kumimoji="1" lang="en-US" altLang="zh-CN" dirty="0" smtClean="0"/>
              <a:t>macOS9</a:t>
            </a:r>
            <a:r>
              <a:rPr kumimoji="1" lang="zh-CN" altLang="en-US" dirty="0" smtClean="0"/>
              <a:t>操作系统的</a:t>
            </a:r>
            <a:r>
              <a:rPr kumimoji="1" lang="en-US" altLang="zh-CN" dirty="0" smtClean="0"/>
              <a:t>Carbon</a:t>
            </a:r>
            <a:r>
              <a:rPr kumimoji="1" lang="zh-CN" altLang="en-US" dirty="0" smtClean="0"/>
              <a:t>  以及</a:t>
            </a:r>
            <a:r>
              <a:rPr kumimoji="1" lang="en-US" altLang="zh-CN" dirty="0" smtClean="0"/>
              <a:t>java</a:t>
            </a:r>
            <a:r>
              <a:rPr kumimoji="1" lang="zh-CN" altLang="en-US" dirty="0" smtClean="0"/>
              <a:t>运行环境。</a:t>
            </a:r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应用层就是我们开发的</a:t>
            </a:r>
            <a:r>
              <a:rPr kumimoji="1" lang="en-US" altLang="zh-CN" dirty="0" smtClean="0"/>
              <a:t>app</a:t>
            </a:r>
            <a:r>
              <a:rPr kumimoji="1" lang="zh-CN" altLang="en-US" baseline="0" dirty="0" smtClean="0"/>
              <a:t> 这一层大家都是比较熟悉的。 操作系统我们先说到这里。 下面我们来看看 编译器，探索一下</a:t>
            </a:r>
            <a:r>
              <a:rPr kumimoji="1" lang="en-US" altLang="zh-CN" baseline="0" dirty="0" err="1" smtClean="0"/>
              <a:t>xcode</a:t>
            </a:r>
            <a:r>
              <a:rPr kumimoji="1" lang="zh-CN" altLang="en-US" baseline="0" dirty="0" smtClean="0"/>
              <a:t>的</a:t>
            </a:r>
            <a:r>
              <a:rPr kumimoji="1" lang="en-US" altLang="zh-CN" baseline="0" dirty="0" smtClean="0"/>
              <a:t>build</a:t>
            </a:r>
            <a:r>
              <a:rPr kumimoji="1" lang="zh-CN" altLang="en-US" baseline="0" dirty="0" smtClean="0"/>
              <a:t>的过程。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en-US" altLang="zh-CN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82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我们来一步一步看一下编译器的编译过程。为了不耽误大家的时间，我提前演示好了，咱们直接看结果。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r>
              <a:rPr kumimoji="1" lang="zh-CN" altLang="en-US" dirty="0" smtClean="0"/>
              <a:t>经过以上的编译过程拆解，大家对编译过成有了一个大概的了解。下面我们来具体看看编译器的架构。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28692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编译器的架构分为 编译器前端 优化部分 和 编译器后端。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编译器前端处理各种语言编写的代码文件处理完后生成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中间文件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后经过编译器优化生成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的二进制文件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在经过相应的编译器后端生成相应架构的机器码。</a:t>
            </a:r>
          </a:p>
          <a:p>
            <a:endParaRPr lang="zh-CN" alt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我们可以在这个架构的基础上探讨一下热修复。</a:t>
            </a:r>
          </a:p>
          <a:p>
            <a:endParaRPr lang="zh-CN" alt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谁能说一下我们现在的热修复方案？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方案我们自己用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实现了一个语法转换器</a:t>
            </a:r>
          </a:p>
          <a:p>
            <a:endParaRPr lang="zh-CN" alt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这里我们也可以基于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做动态化。</a:t>
            </a:r>
            <a:endParaRPr lang="zh-CN" alt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基于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）的动态化有以下几个优势：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语言相关性小：在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体系下的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/ C++ / Objective-C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甚至新出的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，在经过编译器前端处理后都会生成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，也就是说，理论上可以支持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的动态化，为将来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Objective-C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被淘汰时做准备。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优化器：相比从语法树开始的转换，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可以享受优化器代码优化带来的大幅性能提升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语法特性收敛：如各种控制流、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ARC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内存管理、语法糖、类型系统等都自己处理好了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易于解释执行：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中的程序语句基于无限寄存器、静态单一赋值原则而设计，非常适合解释执行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构建简单：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clang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直接有命令从源码编译和链接成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方案我们自己用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实现了一个语法转换器）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不用再造一个字节码格式：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Bitcode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本身就是设计精巧、压缩比很高的二进制流格式</a:t>
            </a:r>
            <a:b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8. LLVM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自带一个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LLVM IR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的解释器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8002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下面我们演示一下 开发的编译器插件来解析类的协议 成员变量 方法以及方法的参数等。</a:t>
            </a:r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FE2C02-F180-B341-BA98-F9C9C2B0A917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47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封面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76" y="3049700"/>
            <a:ext cx="3006090" cy="22860"/>
          </a:xfrm>
          <a:prstGeom prst="rect">
            <a:avLst/>
          </a:prstGeom>
        </p:spPr>
      </p:pic>
      <p:sp>
        <p:nvSpPr>
          <p:cNvPr id="22" name="标题 21"/>
          <p:cNvSpPr>
            <a:spLocks noGrp="1"/>
          </p:cNvSpPr>
          <p:nvPr>
            <p:ph type="title" hasCustomPrompt="1"/>
          </p:nvPr>
        </p:nvSpPr>
        <p:spPr>
          <a:xfrm>
            <a:off x="940834" y="1859433"/>
            <a:ext cx="7543800" cy="682322"/>
          </a:xfrm>
        </p:spPr>
        <p:txBody>
          <a:bodyPr>
            <a:normAutofit/>
          </a:bodyPr>
          <a:lstStyle>
            <a:lvl1pPr>
              <a:defRPr sz="3900">
                <a:solidFill>
                  <a:srgbClr val="F88719"/>
                </a:solidFill>
                <a:latin typeface="FZLanTingHeiS-M-GB" charset="0"/>
                <a:ea typeface="FZLanTingHeiS-M-GB" charset="0"/>
                <a:cs typeface="FZLanTingHeiS-M-GB" charset="0"/>
              </a:defRPr>
            </a:lvl1pPr>
          </a:lstStyle>
          <a:p>
            <a:r>
              <a:rPr kumimoji="1" lang="zh-CN" altLang="en-US" dirty="0" smtClean="0"/>
              <a:t>滴滴</a:t>
            </a:r>
            <a:r>
              <a:rPr kumimoji="1" lang="en-US" altLang="zh-CN" dirty="0" smtClean="0"/>
              <a:t>PPT</a:t>
            </a:r>
            <a:r>
              <a:rPr kumimoji="1" lang="zh-CN" altLang="en-US" dirty="0" smtClean="0"/>
              <a:t>模板</a:t>
            </a:r>
            <a:endParaRPr kumimoji="1" lang="zh-CN" altLang="en-US" dirty="0"/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0" hasCustomPrompt="1"/>
          </p:nvPr>
        </p:nvSpPr>
        <p:spPr>
          <a:xfrm>
            <a:off x="934079" y="2555156"/>
            <a:ext cx="3845093" cy="352803"/>
          </a:xfrm>
        </p:spPr>
        <p:txBody>
          <a:bodyPr>
            <a:normAutofit/>
          </a:bodyPr>
          <a:lstStyle>
            <a:lvl1pPr>
              <a:defRPr sz="1275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sz="1275" b="0" i="0" kern="1200" dirty="0" smtClean="0">
                <a:solidFill>
                  <a:schemeClr val="tx2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我是副标题点缀的一些小字或刁刁的英文</a:t>
            </a:r>
            <a:endParaRPr kumimoji="1" lang="zh-CN" altLang="en-US" dirty="0" smtClean="0"/>
          </a:p>
        </p:txBody>
      </p:sp>
      <p:sp>
        <p:nvSpPr>
          <p:cNvPr id="38" name="文本占位符 37"/>
          <p:cNvSpPr>
            <a:spLocks noGrp="1"/>
          </p:cNvSpPr>
          <p:nvPr>
            <p:ph type="body" sz="quarter" idx="11" hasCustomPrompt="1"/>
          </p:nvPr>
        </p:nvSpPr>
        <p:spPr>
          <a:xfrm>
            <a:off x="940835" y="3768283"/>
            <a:ext cx="3838335" cy="414338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zh-TW" altLang="en-US" sz="1350" b="0" i="0" spc="0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阿翔仔 </a:t>
            </a:r>
            <a:r>
              <a:rPr lang="en-US" altLang="zh-TW" sz="1350" b="0" i="0" spc="0" dirty="0" smtClean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2015/09/09</a:t>
            </a:r>
            <a:endParaRPr lang="en-US" altLang="zh-CN" sz="1350" b="0" i="0" spc="0" dirty="0" smtClean="0">
              <a:solidFill>
                <a:schemeClr val="bg1"/>
              </a:solidFill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853" y="5687060"/>
            <a:ext cx="1452885" cy="47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132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extLst>
      <p:ext uri="{BB962C8B-B14F-4D97-AF65-F5344CB8AC3E}">
        <p14:creationId xmlns:p14="http://schemas.microsoft.com/office/powerpoint/2010/main" val="9829367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92510"/>
          </a:xfrm>
        </p:spPr>
        <p:txBody>
          <a:bodyPr/>
          <a:lstStyle>
            <a:lvl1pPr>
              <a:defRPr>
                <a:solidFill>
                  <a:srgbClr val="F88719"/>
                </a:solidFill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4960620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22627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末尾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723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7925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46479"/>
            <a:ext cx="7543801" cy="45226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202036"/>
            <a:ext cx="7543800" cy="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2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5" r:id="rId2"/>
    <p:sldLayoutId id="2147483668" r:id="rId3"/>
    <p:sldLayoutId id="2147483674" r:id="rId4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2400" kern="1200" spc="-50" baseline="0">
          <a:solidFill>
            <a:srgbClr val="F88719"/>
          </a:solidFill>
          <a:latin typeface="Lantinghei SC Demibold" charset="-122"/>
          <a:ea typeface="Lantinghei SC Demibold" charset="-122"/>
          <a:cs typeface="Lantinghei SC Demibold" charset="-122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6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100" b="0" i="0" kern="1200">
          <a:solidFill>
            <a:schemeClr val="bg2"/>
          </a:solidFill>
          <a:latin typeface="Lantinghei SC Extralight" charset="-122"/>
          <a:ea typeface="Lantinghei SC Extralight" charset="-122"/>
          <a:cs typeface="Lantinghei SC Extralight" charset="-122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入门</a:t>
            </a:r>
            <a:r>
              <a:rPr kumimoji="1" lang="zh-CN" altLang="en-US" smtClean="0"/>
              <a:t>分享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err="1" smtClean="0"/>
              <a:t>ios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osx</a:t>
            </a:r>
            <a:r>
              <a:rPr kumimoji="1" lang="zh-CN" altLang="en-US" dirty="0" smtClean="0"/>
              <a:t>架构 </a:t>
            </a:r>
            <a:r>
              <a:rPr kumimoji="1" lang="en-US" altLang="zh-CN" dirty="0" smtClean="0"/>
              <a:t>clang/</a:t>
            </a:r>
            <a:r>
              <a:rPr kumimoji="1" lang="en-US" altLang="zh-CN" dirty="0" err="1" smtClean="0"/>
              <a:t>llvm</a:t>
            </a:r>
            <a:r>
              <a:rPr kumimoji="1" lang="en-US" altLang="zh-CN" dirty="0" smtClean="0"/>
              <a:t>  runtime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code design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 smtClean="0"/>
              <a:t>李元  </a:t>
            </a:r>
            <a:r>
              <a:rPr kumimoji="1" lang="en-US" altLang="zh-CN" dirty="0" smtClean="0"/>
              <a:t>2017/9/15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RunTime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2460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22325" y="1585731"/>
            <a:ext cx="6317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JavaScript </a:t>
            </a:r>
            <a:r>
              <a:rPr kumimoji="1" lang="zh-CN" altLang="en-US" dirty="0"/>
              <a:t>通过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去做你用</a:t>
            </a:r>
            <a:r>
              <a:rPr kumimoji="1" lang="en-US" altLang="zh-CN" dirty="0"/>
              <a:t>OC</a:t>
            </a:r>
            <a:r>
              <a:rPr kumimoji="1" lang="zh-CN" altLang="en-US" dirty="0"/>
              <a:t>写的所有逻辑。</a:t>
            </a:r>
            <a:endParaRPr kumimoji="1" lang="en-US" altLang="zh-CN" dirty="0"/>
          </a:p>
          <a:p>
            <a:r>
              <a:rPr kumimoji="1" lang="zh-CN" altLang="en-US" dirty="0"/>
              <a:t>直接运用</a:t>
            </a:r>
            <a:r>
              <a:rPr kumimoji="1" lang="en-US" altLang="zh-CN" dirty="0"/>
              <a:t>runtime</a:t>
            </a:r>
            <a:r>
              <a:rPr kumimoji="1" lang="zh-CN" altLang="en-US" dirty="0"/>
              <a:t>去操作</a:t>
            </a:r>
            <a:r>
              <a:rPr kumimoji="1" lang="en-US" altLang="zh-CN" dirty="0"/>
              <a:t>class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instance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45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语言运行要在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上执行需要的条件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5119"/>
            <a:ext cx="9144000" cy="49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10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利用</a:t>
            </a:r>
            <a:r>
              <a:rPr kumimoji="1" lang="en-US" altLang="zh-CN" dirty="0"/>
              <a:t>runtime</a:t>
            </a:r>
            <a:r>
              <a:rPr kumimoji="1" lang="zh-CN" altLang="en-US" dirty="0" smtClean="0"/>
              <a:t>我们的</a:t>
            </a:r>
            <a:r>
              <a:rPr kumimoji="1" lang="zh-CN" altLang="en-US" dirty="0"/>
              <a:t>做了什么？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2460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20900"/>
            <a:ext cx="9144000" cy="261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9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JS-OC</a:t>
            </a:r>
            <a:r>
              <a:rPr kumimoji="1" lang="zh-CN" altLang="en-US" dirty="0" smtClean="0"/>
              <a:t>实现方案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00" y="1353786"/>
            <a:ext cx="6121520" cy="511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9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新一代的动态化方案探索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800" y="1968500"/>
            <a:ext cx="49657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4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345" y="1730241"/>
            <a:ext cx="1435008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750" dirty="0" smtClean="0">
                <a:latin typeface="FZLanTingHeiS-DB-GB" charset="0"/>
                <a:ea typeface="FZLanTingHeiS-DB-GB" charset="0"/>
                <a:cs typeface="FZLanTingHeiS-DB-GB" charset="0"/>
              </a:rPr>
              <a:t>QA</a:t>
            </a:r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  <a:p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674" y="5791273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北京嘀嘀无限科技发展有限公司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3673" y="5985656"/>
            <a:ext cx="2528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北京市海淀区东北旺路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8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号院尚东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·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数字山谷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B1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5" y="5348580"/>
            <a:ext cx="866745" cy="2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97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8345" y="1730241"/>
            <a:ext cx="365677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750" dirty="0">
                <a:latin typeface="FZLanTingHeiS-DB-GB" charset="0"/>
                <a:ea typeface="FZLanTingHeiS-DB-GB" charset="0"/>
                <a:cs typeface="FZLanTingHeiS-DB-GB" charset="0"/>
              </a:rPr>
              <a:t>THANK</a:t>
            </a:r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  <a:p>
            <a:r>
              <a:rPr kumimoji="1" lang="en-US" altLang="zh-CN" sz="6750" dirty="0">
                <a:latin typeface="FZLanTingHeiS-DB-GB" charset="0"/>
                <a:ea typeface="FZLanTingHeiS-DB-GB" charset="0"/>
                <a:cs typeface="FZLanTingHeiS-DB-GB" charset="0"/>
              </a:rPr>
              <a:t>YOU</a:t>
            </a:r>
            <a:endParaRPr kumimoji="1" lang="zh-CN" altLang="en-US" sz="6750" dirty="0">
              <a:latin typeface="FZLanTingHeiS-DB-GB" charset="0"/>
              <a:ea typeface="FZLanTingHeiS-DB-GB" charset="0"/>
              <a:cs typeface="FZLanTingHeiS-DB-GB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73674" y="5791273"/>
            <a:ext cx="16209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北京嘀嘀无限科技发展有限公司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3673" y="5985656"/>
            <a:ext cx="252825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北京市海淀区东北旺路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8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号院尚东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·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数字山谷</a:t>
            </a:r>
            <a:r>
              <a:rPr kumimoji="1" lang="en-US" altLang="zh-CN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B1</a:t>
            </a:r>
            <a:r>
              <a:rPr kumimoji="1" lang="zh-CN" altLang="en-US" sz="800" dirty="0">
                <a:solidFill>
                  <a:schemeClr val="bg1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号楼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915" y="5348580"/>
            <a:ext cx="866745" cy="2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1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504"/>
            <a:ext cx="9144000" cy="55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0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570" y="0"/>
            <a:ext cx="6736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0513"/>
            <a:ext cx="4937760" cy="34930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6375" y="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IOS/OSX</a:t>
            </a:r>
            <a:r>
              <a:rPr kumimoji="1" lang="zh-CN" altLang="en-US" dirty="0"/>
              <a:t>架构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  </a:t>
            </a:r>
            <a:r>
              <a:rPr kumimoji="1" lang="zh-CN" altLang="en-US" dirty="0" smtClean="0"/>
              <a:t>硬件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内核 </a:t>
            </a:r>
            <a:r>
              <a:rPr kumimoji="1" lang="mr-IN" altLang="zh-CN" dirty="0"/>
              <a:t>–</a:t>
            </a:r>
            <a:r>
              <a:rPr kumimoji="1" lang="zh-CN" altLang="en-US" dirty="0"/>
              <a:t>核心</a:t>
            </a:r>
            <a:r>
              <a:rPr kumimoji="1" lang="zh-CN" altLang="en-US" dirty="0" smtClean="0"/>
              <a:t>务层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应用</a:t>
            </a:r>
            <a:r>
              <a:rPr kumimoji="1" lang="zh-CN" altLang="en-US" dirty="0"/>
              <a:t>程序</a:t>
            </a:r>
            <a:r>
              <a:rPr kumimoji="1" lang="zh-CN" altLang="en-US" dirty="0" smtClean="0"/>
              <a:t>服务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应用程序环境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用户</a:t>
            </a:r>
            <a:r>
              <a:rPr kumimoji="1" lang="zh-CN" altLang="en-US" dirty="0"/>
              <a:t>应用程序</a:t>
            </a:r>
          </a:p>
          <a:p>
            <a:r>
              <a:rPr kumimoji="1" lang="zh-CN" altLang="en-US" dirty="0"/>
              <a:t>共通性</a:t>
            </a:r>
          </a:p>
          <a:p>
            <a:r>
              <a:rPr kumimoji="1" lang="zh-CN" altLang="en-US" dirty="0" smtClean="0"/>
              <a:t>差异性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0516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00"/>
            <a:ext cx="9144000" cy="672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96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Clang/LLVM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5" y="1440180"/>
            <a:ext cx="7543800" cy="2460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22325" y="1585731"/>
            <a:ext cx="6317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预处理 </a:t>
            </a:r>
            <a:r>
              <a:rPr lang="en-US" altLang="zh-CN" dirty="0"/>
              <a:t>-&gt; </a:t>
            </a:r>
            <a:r>
              <a:rPr lang="zh-CN" altLang="en-US" dirty="0"/>
              <a:t>词法分析 </a:t>
            </a:r>
            <a:r>
              <a:rPr lang="en-US" altLang="zh-CN" dirty="0" smtClean="0"/>
              <a:t> </a:t>
            </a:r>
            <a:r>
              <a:rPr lang="en-US" altLang="zh-CN" dirty="0"/>
              <a:t>Token -&gt; </a:t>
            </a:r>
            <a:r>
              <a:rPr lang="zh-CN" altLang="en-US" dirty="0"/>
              <a:t>语法分析 </a:t>
            </a:r>
            <a:r>
              <a:rPr lang="en-US" altLang="zh-CN" dirty="0" smtClean="0"/>
              <a:t>AST </a:t>
            </a:r>
            <a:r>
              <a:rPr lang="en-US" altLang="zh-CN" dirty="0"/>
              <a:t>-&gt; </a:t>
            </a:r>
            <a:r>
              <a:rPr lang="zh-CN" altLang="en-US" dirty="0"/>
              <a:t>代码生成 </a:t>
            </a:r>
            <a:r>
              <a:rPr lang="en-US" altLang="zh-CN" dirty="0" smtClean="0"/>
              <a:t> </a:t>
            </a:r>
            <a:r>
              <a:rPr lang="en-US" altLang="zh-CN" dirty="0"/>
              <a:t>LLVM IR -&gt; </a:t>
            </a:r>
            <a:r>
              <a:rPr lang="zh-CN" altLang="en-US" dirty="0"/>
              <a:t>优化 </a:t>
            </a:r>
            <a:r>
              <a:rPr lang="en-US" altLang="zh-CN" dirty="0"/>
              <a:t>-&gt; </a:t>
            </a:r>
            <a:r>
              <a:rPr lang="zh-CN" altLang="en-US" dirty="0"/>
              <a:t>生成汇编代码 </a:t>
            </a:r>
            <a:r>
              <a:rPr lang="en-US" altLang="zh-CN" dirty="0"/>
              <a:t>-&gt; Link </a:t>
            </a:r>
            <a:r>
              <a:rPr lang="en-US" altLang="zh-CN" dirty="0" smtClean="0"/>
              <a:t> </a:t>
            </a:r>
            <a:r>
              <a:rPr lang="zh-CN" altLang="en-US" dirty="0"/>
              <a:t>目标文件</a:t>
            </a:r>
            <a:endParaRPr lang="en-US" altLang="zh-CN" dirty="0"/>
          </a:p>
          <a:p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51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3800"/>
            <a:ext cx="9144000" cy="445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7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325" y="309754"/>
            <a:ext cx="7543800" cy="792510"/>
          </a:xfrm>
        </p:spPr>
        <p:txBody>
          <a:bodyPr/>
          <a:lstStyle/>
          <a:p>
            <a:r>
              <a:rPr kumimoji="1" lang="en-US" altLang="zh-CN" dirty="0" smtClean="0"/>
              <a:t>Clang/LLVM</a:t>
            </a:r>
            <a:r>
              <a:rPr kumimoji="1" lang="zh-CN" altLang="en-US" dirty="0" smtClean="0"/>
              <a:t>最佳实践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822324" y="1440180"/>
            <a:ext cx="7129483" cy="2460488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 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60704" y="1585731"/>
            <a:ext cx="68911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语言</a:t>
            </a:r>
            <a:r>
              <a:rPr kumimoji="1" lang="zh-CN" altLang="en-US" dirty="0"/>
              <a:t>编译转换</a:t>
            </a:r>
            <a:r>
              <a:rPr kumimoji="1" lang="en-US" altLang="zh-CN" dirty="0"/>
              <a:t>e.g. </a:t>
            </a:r>
            <a:r>
              <a:rPr kumimoji="1" lang="en-US" altLang="zh-CN" dirty="0" err="1"/>
              <a:t>ObjectC</a:t>
            </a:r>
            <a:r>
              <a:rPr kumimoji="1" lang="en-US" altLang="zh-CN" dirty="0"/>
              <a:t>-&gt;</a:t>
            </a:r>
            <a:r>
              <a:rPr kumimoji="1" lang="en-US" altLang="zh-CN" dirty="0" err="1"/>
              <a:t>javaScript</a:t>
            </a:r>
            <a:r>
              <a:rPr kumimoji="1" lang="zh-CN" altLang="en-US" dirty="0"/>
              <a:t>  </a:t>
            </a:r>
            <a:r>
              <a:rPr lang="en-US" altLang="zh-CN" dirty="0"/>
              <a:t>OC-&gt;Swift</a:t>
            </a:r>
            <a:r>
              <a:rPr lang="zh-CN" altLang="en-US" dirty="0"/>
              <a:t>、</a:t>
            </a:r>
            <a:r>
              <a:rPr lang="en-US" altLang="zh-CN" dirty="0"/>
              <a:t>JS or </a:t>
            </a:r>
            <a:r>
              <a:rPr lang="zh-CN" altLang="en-US" dirty="0"/>
              <a:t>其它语言</a:t>
            </a:r>
            <a:r>
              <a:rPr lang="en-US" altLang="zh-CN" dirty="0"/>
              <a:t> </a:t>
            </a:r>
            <a:r>
              <a:rPr lang="zh-CN" altLang="en-US" dirty="0"/>
              <a:t>的</a:t>
            </a:r>
            <a:r>
              <a:rPr lang="en-US" altLang="zh-CN" dirty="0" err="1"/>
              <a:t>LibTooling</a:t>
            </a:r>
            <a:r>
              <a:rPr kumimoji="1" lang="zh-CN" altLang="en-US" dirty="0"/>
              <a:t>插件设计</a:t>
            </a:r>
            <a:r>
              <a:rPr kumimoji="1" lang="zh-CN" altLang="en-US" dirty="0" smtClean="0"/>
              <a:t>。</a:t>
            </a:r>
          </a:p>
          <a:p>
            <a:endParaRPr kumimoji="1" lang="zh-CN" altLang="en-US" dirty="0"/>
          </a:p>
          <a:p>
            <a:r>
              <a:rPr lang="zh-CN" altLang="en-US" dirty="0"/>
              <a:t>做语法树分析，字符串加密。</a:t>
            </a:r>
          </a:p>
          <a:p>
            <a:r>
              <a:rPr lang="zh-CN" altLang="en-US" dirty="0"/>
              <a:t>编写</a:t>
            </a:r>
            <a:r>
              <a:rPr lang="en-US" altLang="zh-CN" dirty="0" err="1"/>
              <a:t>ClangPlugin</a:t>
            </a:r>
            <a:r>
              <a:rPr lang="zh-CN" altLang="en-US" dirty="0"/>
              <a:t>，命名规范，代码规范，扩展功能。</a:t>
            </a:r>
          </a:p>
          <a:p>
            <a:r>
              <a:rPr lang="zh-CN" altLang="en-US" dirty="0"/>
              <a:t>编写</a:t>
            </a:r>
            <a:r>
              <a:rPr lang="en-US" altLang="zh-CN" dirty="0"/>
              <a:t>Pass</a:t>
            </a:r>
            <a:r>
              <a:rPr lang="zh-CN" altLang="en-US" dirty="0"/>
              <a:t>，代码混淆优化。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0609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怀旧">
  <a:themeElements>
    <a:clrScheme name="自定义 1">
      <a:dk1>
        <a:srgbClr val="F88719"/>
      </a:dk1>
      <a:lt1>
        <a:srgbClr val="808080"/>
      </a:lt1>
      <a:dk2>
        <a:srgbClr val="4D4D4D"/>
      </a:dk2>
      <a:lt2>
        <a:srgbClr val="A59E9D"/>
      </a:lt2>
      <a:accent1>
        <a:srgbClr val="F9F9F7"/>
      </a:accent1>
      <a:accent2>
        <a:srgbClr val="F7EFE6"/>
      </a:accent2>
      <a:accent3>
        <a:srgbClr val="F2E3D2"/>
      </a:accent3>
      <a:accent4>
        <a:srgbClr val="D8C6B8"/>
      </a:accent4>
      <a:accent5>
        <a:srgbClr val="21B5FF"/>
      </a:accent5>
      <a:accent6>
        <a:srgbClr val="F2793C"/>
      </a:accent6>
      <a:hlink>
        <a:srgbClr val="F88719"/>
      </a:hlink>
      <a:folHlink>
        <a:srgbClr val="E57239"/>
      </a:folHlink>
    </a:clrScheme>
    <a:fontScheme name="怀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怀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7053</TotalTime>
  <Words>1257</Words>
  <Application>Microsoft Macintosh PowerPoint</Application>
  <PresentationFormat>全屏显示(4:3)</PresentationFormat>
  <Paragraphs>143</Paragraphs>
  <Slides>16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Calibri</vt:lpstr>
      <vt:lpstr>FZLanTingHeiS-DB-GB</vt:lpstr>
      <vt:lpstr>FZLanTingHeiS-M-GB</vt:lpstr>
      <vt:lpstr>Lantinghei SC Demibold</vt:lpstr>
      <vt:lpstr>Lantinghei SC Extralight</vt:lpstr>
      <vt:lpstr>宋体</vt:lpstr>
      <vt:lpstr>怀旧</vt:lpstr>
      <vt:lpstr>入门分享</vt:lpstr>
      <vt:lpstr>PowerPoint 演示文稿</vt:lpstr>
      <vt:lpstr>PowerPoint 演示文稿</vt:lpstr>
      <vt:lpstr>PowerPoint 演示文稿</vt:lpstr>
      <vt:lpstr>IOS/OSX架构</vt:lpstr>
      <vt:lpstr>PowerPoint 演示文稿</vt:lpstr>
      <vt:lpstr>Clang/LLVM</vt:lpstr>
      <vt:lpstr>PowerPoint 演示文稿</vt:lpstr>
      <vt:lpstr>Clang/LLVM最佳实践</vt:lpstr>
      <vt:lpstr>RunTime</vt:lpstr>
      <vt:lpstr>语言运行要在CPU上执行需要的条件</vt:lpstr>
      <vt:lpstr>利用runtime我们的做了什么？</vt:lpstr>
      <vt:lpstr>JS-OC实现方案</vt:lpstr>
      <vt:lpstr>新一代的动态化方案探索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李元</cp:lastModifiedBy>
  <cp:revision>88</cp:revision>
  <dcterms:created xsi:type="dcterms:W3CDTF">2015-09-24T06:23:06Z</dcterms:created>
  <dcterms:modified xsi:type="dcterms:W3CDTF">2017-09-17T05:25:05Z</dcterms:modified>
</cp:coreProperties>
</file>